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294" r:id="rId3"/>
    <p:sldId id="259" r:id="rId4"/>
    <p:sldId id="343" r:id="rId5"/>
    <p:sldId id="372" r:id="rId6"/>
    <p:sldId id="393" r:id="rId7"/>
    <p:sldId id="387" r:id="rId8"/>
    <p:sldId id="373" r:id="rId9"/>
    <p:sldId id="351" r:id="rId10"/>
    <p:sldId id="339" r:id="rId11"/>
    <p:sldId id="397" r:id="rId12"/>
    <p:sldId id="388" r:id="rId13"/>
    <p:sldId id="392" r:id="rId14"/>
    <p:sldId id="389" r:id="rId15"/>
    <p:sldId id="390" r:id="rId16"/>
    <p:sldId id="391" r:id="rId17"/>
    <p:sldId id="374" r:id="rId18"/>
    <p:sldId id="396" r:id="rId19"/>
    <p:sldId id="375" r:id="rId20"/>
    <p:sldId id="395" r:id="rId21"/>
    <p:sldId id="394" r:id="rId22"/>
    <p:sldId id="377" r:id="rId23"/>
    <p:sldId id="376" r:id="rId24"/>
    <p:sldId id="378" r:id="rId25"/>
    <p:sldId id="360" r:id="rId26"/>
    <p:sldId id="381" r:id="rId27"/>
    <p:sldId id="382" r:id="rId28"/>
    <p:sldId id="383" r:id="rId29"/>
    <p:sldId id="386" r:id="rId30"/>
    <p:sldId id="352" r:id="rId31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766" autoAdjust="0"/>
    <p:restoredTop sz="85369" autoAdjust="0"/>
  </p:normalViewPr>
  <p:slideViewPr>
    <p:cSldViewPr snapToGrid="0" snapToObjects="1" showGuides="1">
      <p:cViewPr varScale="1">
        <p:scale>
          <a:sx n="72" d="100"/>
          <a:sy n="72" d="100"/>
        </p:scale>
        <p:origin x="2122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5558" tIns="47779" rIns="95558" bIns="47779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5558" tIns="47779" rIns="95558" bIns="47779" rtlCol="0"/>
          <a:lstStyle>
            <a:lvl1pPr algn="r">
              <a:defRPr sz="1200"/>
            </a:lvl1pPr>
          </a:lstStyle>
          <a:p>
            <a:fld id="{CAECA43C-1DB1-4D3D-8CD9-2005464B327E}" type="datetimeFigureOut">
              <a:rPr lang="nl-BE" smtClean="0"/>
              <a:t>05/08/2024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39838"/>
            <a:ext cx="4467225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58" tIns="47779" rIns="95558" bIns="47779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5558" tIns="47779" rIns="95558" bIns="47779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5558" tIns="47779" rIns="95558" bIns="47779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5558" tIns="47779" rIns="95558" bIns="47779" rtlCol="0" anchor="b"/>
          <a:lstStyle>
            <a:lvl1pPr algn="r">
              <a:defRPr sz="1200"/>
            </a:lvl1pPr>
          </a:lstStyle>
          <a:p>
            <a:fld id="{55F4551E-0B6B-4588-A9B1-FC302313107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110675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4551E-0B6B-4588-A9B1-FC302313107F}" type="slidenum">
              <a:rPr lang="nl-BE" smtClean="0"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62203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4551E-0B6B-4588-A9B1-FC302313107F}" type="slidenum">
              <a:rPr lang="nl-BE" smtClean="0"/>
              <a:t>30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358383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ZorgSaam-PPT-Titel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"/>
            <a:ext cx="4971728" cy="5832928"/>
          </a:xfrm>
        </p:spPr>
        <p:txBody>
          <a:bodyPr anchor="ctr"/>
          <a:lstStyle>
            <a:lvl1pPr algn="l">
              <a:defRPr b="1">
                <a:solidFill>
                  <a:schemeClr val="bg1"/>
                </a:solidFill>
              </a:defRPr>
            </a:lvl1pPr>
          </a:lstStyle>
          <a:p>
            <a:r>
              <a:rPr lang="nl-BE" dirty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9ABBF-046A-B34E-97AD-939E71580FA7}" type="datetimeFigureOut">
              <a:rPr lang="en-US" smtClean="0"/>
              <a:pPr/>
              <a:t>8/5/2024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BA990-BC89-ED49-9396-534689EE8668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9ABBF-046A-B34E-97AD-939E71580FA7}" type="datetimeFigureOut">
              <a:rPr lang="en-US" smtClean="0"/>
              <a:pPr/>
              <a:t>8/5/2024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BA990-BC89-ED49-9396-534689EE8668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9ABBF-046A-B34E-97AD-939E71580FA7}" type="datetimeFigureOut">
              <a:rPr lang="en-US" smtClean="0"/>
              <a:pPr/>
              <a:t>8/5/2024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BA990-BC89-ED49-9396-534689EE8668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9ABBF-046A-B34E-97AD-939E71580FA7}" type="datetimeFigureOut">
              <a:rPr lang="en-US" smtClean="0"/>
              <a:pPr/>
              <a:t>8/5/2024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BA990-BC89-ED49-9396-534689EE8668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9ABBF-046A-B34E-97AD-939E71580FA7}" type="datetimeFigureOut">
              <a:rPr lang="en-US" smtClean="0"/>
              <a:pPr/>
              <a:t>8/5/2024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BA990-BC89-ED49-9396-534689EE8668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ZorgSaam-PPT-Subtitel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3428999"/>
          </a:xfrm>
        </p:spPr>
        <p:txBody>
          <a:bodyPr anchor="b"/>
          <a:lstStyle>
            <a:lvl1pPr algn="l">
              <a:defRPr b="1">
                <a:solidFill>
                  <a:schemeClr val="bg1"/>
                </a:solidFill>
              </a:defRPr>
            </a:lvl1pPr>
          </a:lstStyle>
          <a:p>
            <a:r>
              <a:rPr lang="nl-BE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628462"/>
            <a:ext cx="4971728" cy="3229538"/>
          </a:xfrm>
        </p:spPr>
        <p:txBody>
          <a:bodyPr/>
          <a:lstStyle>
            <a:lvl1pPr marL="0" indent="0" algn="l">
              <a:buNone/>
              <a:defRPr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 dirty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ZorgSaam-PPT-Subtitel2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3428999"/>
          </a:xfrm>
        </p:spPr>
        <p:txBody>
          <a:bodyPr anchor="b"/>
          <a:lstStyle>
            <a:lvl1pPr algn="l">
              <a:defRPr b="1">
                <a:solidFill>
                  <a:schemeClr val="bg1"/>
                </a:solidFill>
              </a:defRPr>
            </a:lvl1pPr>
          </a:lstStyle>
          <a:p>
            <a:r>
              <a:rPr lang="nl-BE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628462"/>
            <a:ext cx="4971728" cy="3229538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 dirty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ZorgSaam-PPT-Subtitel3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3428999"/>
          </a:xfrm>
        </p:spPr>
        <p:txBody>
          <a:bodyPr anchor="b"/>
          <a:lstStyle>
            <a:lvl1pPr algn="l">
              <a:defRPr b="1">
                <a:solidFill>
                  <a:schemeClr val="bg1"/>
                </a:solidFill>
              </a:defRPr>
            </a:lvl1pPr>
          </a:lstStyle>
          <a:p>
            <a:r>
              <a:rPr lang="nl-BE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628462"/>
            <a:ext cx="4971728" cy="3229538"/>
          </a:xfrm>
        </p:spPr>
        <p:txBody>
          <a:bodyPr/>
          <a:lstStyle>
            <a:lvl1pPr marL="0" indent="0" algn="l">
              <a:buNone/>
              <a:defRPr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 dirty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9ABBF-046A-B34E-97AD-939E71580FA7}" type="datetimeFigureOut">
              <a:rPr lang="en-US" smtClean="0"/>
              <a:pPr/>
              <a:t>8/5/2024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BA990-BC89-ED49-9396-534689EE8668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BE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9ABBF-046A-B34E-97AD-939E71580FA7}" type="datetimeFigureOut">
              <a:rPr lang="en-US" smtClean="0"/>
              <a:pPr/>
              <a:t>8/5/2024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BA990-BC89-ED49-9396-534689EE8668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9ABBF-046A-B34E-97AD-939E71580FA7}" type="datetimeFigureOut">
              <a:rPr lang="en-US" smtClean="0"/>
              <a:pPr/>
              <a:t>8/5/2024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BA990-BC89-ED49-9396-534689EE8668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9ABBF-046A-B34E-97AD-939E71580FA7}" type="datetimeFigureOut">
              <a:rPr lang="en-US" smtClean="0"/>
              <a:pPr/>
              <a:t>8/5/2024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BA990-BC89-ED49-9396-534689EE8668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9ABBF-046A-B34E-97AD-939E71580FA7}" type="datetimeFigureOut">
              <a:rPr lang="en-US" smtClean="0"/>
              <a:pPr/>
              <a:t>8/5/2024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BA990-BC89-ED49-9396-534689EE8668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ZorgSaam-PPT-Contentpagina.jpg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080" y="643882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B549ABBF-046A-B34E-97AD-939E71580FA7}" type="datetimeFigureOut">
              <a:rPr lang="en-US" smtClean="0"/>
              <a:pPr/>
              <a:t>8/5/2024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3882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18587" y="6438820"/>
            <a:ext cx="547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2"/>
                </a:solidFill>
              </a:defRPr>
            </a:lvl1pPr>
          </a:lstStyle>
          <a:p>
            <a:fld id="{21BBA990-BC89-ED49-9396-534689EE8668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49" r:id="rId2"/>
    <p:sldLayoutId id="2147483660" r:id="rId3"/>
    <p:sldLayoutId id="2147483661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S7F3_BA_kgE?si=zmQHRxFegw-zaGs4" TargetMode="Externa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7200" dirty="0">
                <a:solidFill>
                  <a:srgbClr val="0070C0"/>
                </a:solidFill>
              </a:rPr>
              <a:t>WELKOM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30E89F-4791-573A-431E-AE6DA185D99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/>
              <a:t>Stand van zaken nieuwbouwproject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71BDF837-3EE7-4B6B-B5E2-DE8C9B8B5E18}"/>
              </a:ext>
            </a:extLst>
          </p:cNvPr>
          <p:cNvSpPr txBox="1"/>
          <p:nvPr/>
        </p:nvSpPr>
        <p:spPr>
          <a:xfrm>
            <a:off x="685800" y="342900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dirty="0">
                <a:hlinkClick r:id="rId2"/>
              </a:rPr>
              <a:t>https://youtu.be/S7F3_BA_kgE?si=zmQHRxFegw-zaGs4</a:t>
            </a:r>
            <a:r>
              <a:rPr lang="nl-B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621047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30E89F-4791-573A-431E-AE6DA185D9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956929"/>
          </a:xfrm>
        </p:spPr>
        <p:txBody>
          <a:bodyPr>
            <a:normAutofit/>
          </a:bodyPr>
          <a:lstStyle/>
          <a:p>
            <a:r>
              <a:rPr lang="nl-BE" sz="3600" dirty="0"/>
              <a:t>Infomoment nieuwbouw 29 maart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71BDF837-3EE7-4B6B-B5E2-DE8C9B8B5E18}"/>
              </a:ext>
            </a:extLst>
          </p:cNvPr>
          <p:cNvSpPr txBox="1"/>
          <p:nvPr/>
        </p:nvSpPr>
        <p:spPr>
          <a:xfrm>
            <a:off x="685800" y="342900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nl-BE" dirty="0"/>
          </a:p>
        </p:txBody>
      </p:sp>
      <p:pic>
        <p:nvPicPr>
          <p:cNvPr id="4" name="Afbeelding 3" descr="Afbeelding met kleding, persoon, Menselijk gezicht, tekening&#10;&#10;Automatisch gegenereerde beschrijving">
            <a:extLst>
              <a:ext uri="{FF2B5EF4-FFF2-40B4-BE49-F238E27FC236}">
                <a16:creationId xmlns:a16="http://schemas.microsoft.com/office/drawing/2014/main" id="{302E5761-E804-4E8B-8CB2-BD77537DE6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075972"/>
            <a:ext cx="3630958" cy="2723218"/>
          </a:xfrm>
          <a:prstGeom prst="rect">
            <a:avLst/>
          </a:prstGeom>
        </p:spPr>
      </p:pic>
      <p:pic>
        <p:nvPicPr>
          <p:cNvPr id="5" name="Afbeelding 4" descr="Afbeelding met kleding, Menselijk gezicht, person, persoon&#10;&#10;Automatisch gegenereerde beschrijving">
            <a:extLst>
              <a:ext uri="{FF2B5EF4-FFF2-40B4-BE49-F238E27FC236}">
                <a16:creationId xmlns:a16="http://schemas.microsoft.com/office/drawing/2014/main" id="{733A18F7-4959-4889-A17F-13417B6D78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6758" y="1087707"/>
            <a:ext cx="3614169" cy="2710626"/>
          </a:xfrm>
          <a:prstGeom prst="rect">
            <a:avLst/>
          </a:prstGeom>
        </p:spPr>
      </p:pic>
      <p:pic>
        <p:nvPicPr>
          <p:cNvPr id="7" name="Afbeelding 6" descr="Afbeelding met tekst, papier, tekening, kunst&#10;&#10;Automatisch gegenereerde beschrijving">
            <a:extLst>
              <a:ext uri="{FF2B5EF4-FFF2-40B4-BE49-F238E27FC236}">
                <a16:creationId xmlns:a16="http://schemas.microsoft.com/office/drawing/2014/main" id="{4FA0A0EF-0C84-496B-AB5F-0A7275FD12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794" t="31475" r="44202" b="25902"/>
          <a:stretch/>
        </p:blipFill>
        <p:spPr>
          <a:xfrm>
            <a:off x="685801" y="3795229"/>
            <a:ext cx="1940442" cy="1986799"/>
          </a:xfrm>
          <a:prstGeom prst="rect">
            <a:avLst/>
          </a:prstGeom>
        </p:spPr>
      </p:pic>
      <p:pic>
        <p:nvPicPr>
          <p:cNvPr id="8" name="Afbeelding 7" descr="Afbeelding met kleding, muur, persoon, Menselijk gezicht&#10;&#10;Automatisch gegenereerde beschrijving">
            <a:extLst>
              <a:ext uri="{FF2B5EF4-FFF2-40B4-BE49-F238E27FC236}">
                <a16:creationId xmlns:a16="http://schemas.microsoft.com/office/drawing/2014/main" id="{D3211137-AE12-4596-9E8E-61EEA5FA771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173" r="5951" b="21407"/>
          <a:stretch/>
        </p:blipFill>
        <p:spPr>
          <a:xfrm>
            <a:off x="2626243" y="3783423"/>
            <a:ext cx="3285648" cy="1983614"/>
          </a:xfrm>
          <a:prstGeom prst="rect">
            <a:avLst/>
          </a:prstGeom>
        </p:spPr>
      </p:pic>
      <p:pic>
        <p:nvPicPr>
          <p:cNvPr id="9" name="Afbeelding 8" descr="Afbeelding met tekst, papier, tekening, kunst&#10;&#10;Automatisch gegenereerde beschrijving">
            <a:extLst>
              <a:ext uri="{FF2B5EF4-FFF2-40B4-BE49-F238E27FC236}">
                <a16:creationId xmlns:a16="http://schemas.microsoft.com/office/drawing/2014/main" id="{02C4867F-586A-425A-86D0-FFADAF5CA0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73" t="11709" r="34069" b="25902"/>
          <a:stretch/>
        </p:blipFill>
        <p:spPr>
          <a:xfrm>
            <a:off x="5911891" y="3786679"/>
            <a:ext cx="2019036" cy="198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7183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30E89F-4791-573A-431E-AE6DA185D9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457201"/>
            <a:ext cx="7772400" cy="3428999"/>
          </a:xfrm>
        </p:spPr>
        <p:txBody>
          <a:bodyPr/>
          <a:lstStyle/>
          <a:p>
            <a:r>
              <a:rPr lang="nl-BE" dirty="0"/>
              <a:t>Zorg</a:t>
            </a:r>
            <a:br>
              <a:rPr lang="nl-BE" dirty="0"/>
            </a:br>
            <a:r>
              <a:rPr lang="nl-BE" sz="3200" dirty="0">
                <a:solidFill>
                  <a:schemeClr val="tx1"/>
                </a:solidFill>
              </a:rPr>
              <a:t>Hitteplan</a:t>
            </a:r>
            <a:br>
              <a:rPr lang="nl-BE" dirty="0"/>
            </a:b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2211111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30E89F-4791-573A-431E-AE6DA185D9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457201"/>
            <a:ext cx="7772400" cy="3428999"/>
          </a:xfrm>
        </p:spPr>
        <p:txBody>
          <a:bodyPr/>
          <a:lstStyle/>
          <a:p>
            <a:r>
              <a:rPr lang="nl-BE" dirty="0"/>
              <a:t>Zorg</a:t>
            </a:r>
            <a:br>
              <a:rPr lang="nl-BE" dirty="0"/>
            </a:br>
            <a:r>
              <a:rPr lang="nl-BE" sz="3200" dirty="0">
                <a:solidFill>
                  <a:schemeClr val="tx1"/>
                </a:solidFill>
              </a:rPr>
              <a:t>Hitteplan</a:t>
            </a:r>
            <a:br>
              <a:rPr lang="nl-BE" dirty="0"/>
            </a:br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654BE2D-9B92-499E-8DC0-3BDA7C91C6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9800"/>
            <a:ext cx="9144000" cy="593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8450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30E89F-4791-573A-431E-AE6DA185D9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457201"/>
            <a:ext cx="7772400" cy="3428999"/>
          </a:xfrm>
        </p:spPr>
        <p:txBody>
          <a:bodyPr/>
          <a:lstStyle/>
          <a:p>
            <a:br>
              <a:rPr lang="nl-BE" dirty="0"/>
            </a:br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47D9072-F3FE-47EE-8C39-D4227DF258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97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2055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30E89F-4791-573A-431E-AE6DA185D9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457201"/>
            <a:ext cx="7772400" cy="3428999"/>
          </a:xfrm>
        </p:spPr>
        <p:txBody>
          <a:bodyPr/>
          <a:lstStyle/>
          <a:p>
            <a:br>
              <a:rPr lang="nl-BE" dirty="0"/>
            </a:br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2DD1D25-157A-4245-8212-1A041C122B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6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239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30E89F-4791-573A-431E-AE6DA185D9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457201"/>
            <a:ext cx="7772400" cy="3428999"/>
          </a:xfrm>
        </p:spPr>
        <p:txBody>
          <a:bodyPr/>
          <a:lstStyle/>
          <a:p>
            <a:br>
              <a:rPr lang="nl-BE" dirty="0"/>
            </a:br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FE60D5C-0070-4E18-B998-A007CB1F1A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991" y="253681"/>
            <a:ext cx="6911162" cy="586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8053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30E89F-4791-573A-431E-AE6DA185D99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/>
              <a:t>Wonen &amp; leven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B656E87-745C-AE56-63D7-D00AB68DF6F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BE" dirty="0"/>
              <a:t>Voorbije activiteiten</a:t>
            </a:r>
          </a:p>
        </p:txBody>
      </p:sp>
    </p:spTree>
    <p:extLst>
      <p:ext uri="{BB962C8B-B14F-4D97-AF65-F5344CB8AC3E}">
        <p14:creationId xmlns:p14="http://schemas.microsoft.com/office/powerpoint/2010/main" val="17865458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C50E4994-6660-40B3-9143-5FDA4CD54A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7697" y="0"/>
            <a:ext cx="48486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8914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18B7313-F4C0-464B-8BB2-1575006053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B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4A966DC-40D8-47ED-BB5F-0A5B58A36E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BE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CC2DA9CB-CE18-4A98-A863-A5798CEB3417}"/>
              </a:ext>
            </a:extLst>
          </p:cNvPr>
          <p:cNvSpPr txBox="1"/>
          <p:nvPr/>
        </p:nvSpPr>
        <p:spPr>
          <a:xfrm>
            <a:off x="814387" y="581025"/>
            <a:ext cx="7820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600" dirty="0"/>
              <a:t>Op marktbezoek naar Deinze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CE3D4FA9-5BCD-4002-9C8B-1A3CDF14F9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387" y="1303555"/>
            <a:ext cx="3633788" cy="5452046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0BC13398-4F39-45D8-B87C-766FD652BD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1" y="1303555"/>
            <a:ext cx="2833926" cy="2125444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E299142D-A4E0-49A8-8868-DFFD8DD60D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7668" y="3578561"/>
            <a:ext cx="2828260" cy="2121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0736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34818" y="-2355272"/>
            <a:ext cx="7772400" cy="3428999"/>
          </a:xfrm>
        </p:spPr>
        <p:txBody>
          <a:bodyPr/>
          <a:lstStyle/>
          <a:p>
            <a:r>
              <a:rPr lang="nl-BE" dirty="0"/>
              <a:t>Agendapunten 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334818" y="1129536"/>
            <a:ext cx="8418658" cy="5356990"/>
          </a:xfrm>
        </p:spPr>
        <p:txBody>
          <a:bodyPr>
            <a:normAutofit fontScale="77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dirty="0"/>
              <a:t>Verwelkoming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dirty="0"/>
              <a:t>Opvolging vorige gebruikersraad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dirty="0"/>
              <a:t>Nieuwe medewerkers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dirty="0"/>
              <a:t>Aankondiging luistermoment Amfora – Marijke (referent dementie)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dirty="0"/>
              <a:t>Stand van zaken nieuwbouwproject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dirty="0"/>
              <a:t>Zorg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nl-BE" dirty="0"/>
              <a:t>Hitteplan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dirty="0"/>
              <a:t>Wonen en leven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nl-BE" dirty="0"/>
              <a:t>Voorbije activiteiten en activiteiten op de planning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dirty="0"/>
              <a:t>Agendapunten bewoners en familie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nl-BE" dirty="0"/>
              <a:t>Maaltijden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nl-BE" dirty="0"/>
              <a:t>Suggesties activiteitenaanbod en andere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nl-BE" dirty="0"/>
              <a:t>Nieuwe thema’s volgende gebruikersraad</a:t>
            </a:r>
          </a:p>
        </p:txBody>
      </p:sp>
    </p:spTree>
    <p:extLst>
      <p:ext uri="{BB962C8B-B14F-4D97-AF65-F5344CB8AC3E}">
        <p14:creationId xmlns:p14="http://schemas.microsoft.com/office/powerpoint/2010/main" val="7628224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18B7313-F4C0-464B-8BB2-1575006053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B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4A966DC-40D8-47ED-BB5F-0A5B58A36E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BE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CC2DA9CB-CE18-4A98-A863-A5798CEB3417}"/>
              </a:ext>
            </a:extLst>
          </p:cNvPr>
          <p:cNvSpPr txBox="1"/>
          <p:nvPr/>
        </p:nvSpPr>
        <p:spPr>
          <a:xfrm>
            <a:off x="814387" y="581025"/>
            <a:ext cx="7820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600" dirty="0"/>
              <a:t>Symposium ‘Oud is goud’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73693387-8A99-411A-9C72-83D03EBB6F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7" t="22650" r="7691"/>
          <a:stretch/>
        </p:blipFill>
        <p:spPr bwMode="auto">
          <a:xfrm>
            <a:off x="814387" y="1326831"/>
            <a:ext cx="6288506" cy="4355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8A2A94FE-CB13-4F82-AF02-682F3343B43D}"/>
              </a:ext>
            </a:extLst>
          </p:cNvPr>
          <p:cNvSpPr txBox="1"/>
          <p:nvPr/>
        </p:nvSpPr>
        <p:spPr>
          <a:xfrm>
            <a:off x="580470" y="5896588"/>
            <a:ext cx="69899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b="0" i="0" dirty="0">
                <a:effectLst/>
                <a:latin typeface="Stencil" panose="040409050D0802020404" pitchFamily="82" charset="0"/>
              </a:rPr>
              <a:t>“Als we de mens blijven zien, zal hij nooit verdwijnen.”</a:t>
            </a:r>
            <a:endParaRPr lang="nl-BE" dirty="0">
              <a:latin typeface="Stencil" panose="040409050D0802020404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23099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18B7313-F4C0-464B-8BB2-1575006053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B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4A966DC-40D8-47ED-BB5F-0A5B58A36E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BE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CC2DA9CB-CE18-4A98-A863-A5798CEB3417}"/>
              </a:ext>
            </a:extLst>
          </p:cNvPr>
          <p:cNvSpPr txBox="1"/>
          <p:nvPr/>
        </p:nvSpPr>
        <p:spPr>
          <a:xfrm>
            <a:off x="814387" y="581025"/>
            <a:ext cx="7820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600" dirty="0"/>
              <a:t>Moeder- en </a:t>
            </a:r>
            <a:r>
              <a:rPr lang="nl-BE" sz="3600" dirty="0" err="1"/>
              <a:t>vaderdag</a:t>
            </a:r>
            <a:endParaRPr lang="nl-BE" sz="3600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051425F-A7BF-443E-9DAC-5D89887FB3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387" y="1227357"/>
            <a:ext cx="3225985" cy="4815959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C1499C73-5307-4529-AD32-62323FDE1F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8716" y="1227356"/>
            <a:ext cx="3350031" cy="481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9323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EA085F4F-F75F-4613-A504-F5B03E19BF92}"/>
              </a:ext>
            </a:extLst>
          </p:cNvPr>
          <p:cNvSpPr txBox="1"/>
          <p:nvPr/>
        </p:nvSpPr>
        <p:spPr>
          <a:xfrm>
            <a:off x="627321" y="531628"/>
            <a:ext cx="7729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600" dirty="0"/>
              <a:t>Op bedevaart naar Lourdes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D303CBC-0919-4778-9C41-0DBBCE1DA6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2159" y="1158114"/>
            <a:ext cx="3939442" cy="557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8557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0F911591-E452-4526-B30F-7AD8C8E2732F}"/>
              </a:ext>
            </a:extLst>
          </p:cNvPr>
          <p:cNvSpPr txBox="1"/>
          <p:nvPr/>
        </p:nvSpPr>
        <p:spPr>
          <a:xfrm>
            <a:off x="552893" y="350874"/>
            <a:ext cx="7793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600" dirty="0"/>
              <a:t>Toneelsneukeltocht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0492BBF-C60A-47B6-B808-191894FF0C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220" y="1091182"/>
            <a:ext cx="6666614" cy="5236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3310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343F29A5-EB4C-47D2-8085-6D42C0B9A49F}"/>
              </a:ext>
            </a:extLst>
          </p:cNvPr>
          <p:cNvSpPr txBox="1"/>
          <p:nvPr/>
        </p:nvSpPr>
        <p:spPr>
          <a:xfrm>
            <a:off x="606056" y="606056"/>
            <a:ext cx="7963786" cy="659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600" dirty="0"/>
              <a:t>Wandelclub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BC6D5A4-31B7-40F2-80DA-031BC85A3F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9647" y="1234408"/>
            <a:ext cx="3722156" cy="526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1312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30E89F-4791-573A-431E-AE6DA185D99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/>
              <a:t>Activiteiten op de planning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B656E87-745C-AE56-63D7-D00AB68DF6F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BE" dirty="0"/>
              <a:t>Een blik op de toekomst</a:t>
            </a:r>
          </a:p>
        </p:txBody>
      </p:sp>
    </p:spTree>
    <p:extLst>
      <p:ext uri="{BB962C8B-B14F-4D97-AF65-F5344CB8AC3E}">
        <p14:creationId xmlns:p14="http://schemas.microsoft.com/office/powerpoint/2010/main" val="34731374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257E41-7BFD-453A-80D1-F2F8C41E627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17E64E9-230F-42B7-A9D1-2CB32F2A28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D930C92-857E-4A24-AA63-CD89BFD007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6596"/>
            <a:ext cx="9144000" cy="646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2897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11FDEF-91B7-4073-AE69-373D7604765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3FB1FAB-D279-495F-92A4-683F8B805B4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7D07A66F-8B1A-4BA8-8724-B918F3481C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6596"/>
            <a:ext cx="9144000" cy="646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0833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C0D6A0-A5C7-4094-9E98-0918F26D5F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F62C702-BEE6-4BF8-86C4-555603E5C6B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0FC2DCD4-1E1F-490A-9ED3-9FEF861530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6596"/>
            <a:ext cx="9144000" cy="646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2399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2CCEE5-BBEC-461D-8157-DC5DEB863C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1428749"/>
          </a:xfrm>
        </p:spPr>
        <p:txBody>
          <a:bodyPr/>
          <a:lstStyle/>
          <a:p>
            <a:r>
              <a:rPr lang="nl-BE" dirty="0"/>
              <a:t>Data gebruikersraad 2024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7E992E3-88D9-4C21-B27D-BE05679D4B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125" y="1685362"/>
            <a:ext cx="4971728" cy="3229538"/>
          </a:xfrm>
        </p:spPr>
        <p:txBody>
          <a:bodyPr/>
          <a:lstStyle/>
          <a:p>
            <a:r>
              <a:rPr lang="nl-BE" dirty="0"/>
              <a:t>Dinsdag 24 september</a:t>
            </a:r>
          </a:p>
          <a:p>
            <a:endParaRPr lang="nl-BE" dirty="0"/>
          </a:p>
          <a:p>
            <a:r>
              <a:rPr lang="nl-BE" dirty="0"/>
              <a:t>Donderdag 19 december</a:t>
            </a:r>
          </a:p>
        </p:txBody>
      </p:sp>
    </p:spTree>
    <p:extLst>
      <p:ext uri="{BB962C8B-B14F-4D97-AF65-F5344CB8AC3E}">
        <p14:creationId xmlns:p14="http://schemas.microsoft.com/office/powerpoint/2010/main" val="31907080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Opvolging vorige gebruikersraad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7200" dirty="0" err="1">
                <a:solidFill>
                  <a:srgbClr val="0070C0"/>
                </a:solidFill>
              </a:rPr>
              <a:t>Bedankt</a:t>
            </a:r>
            <a:endParaRPr lang="en-US" sz="7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9668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Nieuwe medewerkers</a:t>
            </a:r>
          </a:p>
        </p:txBody>
      </p:sp>
    </p:spTree>
    <p:extLst>
      <p:ext uri="{BB962C8B-B14F-4D97-AF65-F5344CB8AC3E}">
        <p14:creationId xmlns:p14="http://schemas.microsoft.com/office/powerpoint/2010/main" val="31788104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E3ABEA44-2B94-4776-9BF1-DBA31AD30C69}"/>
              </a:ext>
            </a:extLst>
          </p:cNvPr>
          <p:cNvSpPr txBox="1"/>
          <p:nvPr/>
        </p:nvSpPr>
        <p:spPr>
          <a:xfrm>
            <a:off x="857250" y="5705475"/>
            <a:ext cx="5191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200" dirty="0"/>
              <a:t>Welkom in ons team!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597F88B3-F257-4DF3-A0D6-4BB60EE47A9D}"/>
              </a:ext>
            </a:extLst>
          </p:cNvPr>
          <p:cNvSpPr txBox="1"/>
          <p:nvPr/>
        </p:nvSpPr>
        <p:spPr>
          <a:xfrm>
            <a:off x="600076" y="809625"/>
            <a:ext cx="753427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Evelyn Verstraeten (woonleefbegeleider Bloemekeswijk) sinds 1 april</a:t>
            </a:r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r>
              <a:rPr lang="nl-BE" dirty="0"/>
              <a:t>David Versmisse (verpleegkundige – afdeling Amaryllis) sinds 15 april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Bijna 23 jaar gewerkt als verpleegkundige in WZC Ter Hovingen Gentbrugge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Ik ben getrouwd met jullie wel gekend Coppens Cindy en hebben samen 3</a:t>
            </a:r>
          </a:p>
          <a:p>
            <a:r>
              <a:rPr lang="nl-BE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nl-BE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   kinderen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BE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Mijn interesses zijn sport in het algemeen, maar van jongs af een Buffalo supporter</a:t>
            </a:r>
            <a:endParaRPr lang="nl-BE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nl-BE" dirty="0"/>
          </a:p>
          <a:p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A317D98-AE38-4E38-A274-01F3A5A46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638763">
            <a:off x="5248990" y="4832255"/>
            <a:ext cx="1392631" cy="1768336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0B8EC2BC-CECE-4108-A7BA-E3F6667F33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24643" y="1653771"/>
            <a:ext cx="1583991" cy="1134683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E8BE55F5-91DA-4E64-84CB-CCEDDE103097}"/>
              </a:ext>
            </a:extLst>
          </p:cNvPr>
          <p:cNvSpPr txBox="1"/>
          <p:nvPr/>
        </p:nvSpPr>
        <p:spPr>
          <a:xfrm>
            <a:off x="2337509" y="1293349"/>
            <a:ext cx="688643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BE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J</a:t>
            </a:r>
            <a:r>
              <a:rPr lang="nl-BE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arenlang eigen parfumerie en schoonheidssalon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BE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M</a:t>
            </a:r>
            <a:r>
              <a:rPr lang="nl-BE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ama van drie twintigers en hond Jeff (komt graag langs)</a:t>
            </a:r>
            <a:endParaRPr lang="nl-BE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BE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Ik kook/bak heel graag, creatief bezig, ga graag wandelen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BE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G</a:t>
            </a:r>
            <a:r>
              <a:rPr lang="nl-BE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raag omringd door mensen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BE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</a:t>
            </a:r>
            <a:r>
              <a:rPr lang="nl-BE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ositief in het leven en wil mijn levensvreugde graag met jullie delen</a:t>
            </a:r>
          </a:p>
        </p:txBody>
      </p:sp>
    </p:spTree>
    <p:extLst>
      <p:ext uri="{BB962C8B-B14F-4D97-AF65-F5344CB8AC3E}">
        <p14:creationId xmlns:p14="http://schemas.microsoft.com/office/powerpoint/2010/main" val="15146842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E3ABEA44-2B94-4776-9BF1-DBA31AD30C69}"/>
              </a:ext>
            </a:extLst>
          </p:cNvPr>
          <p:cNvSpPr txBox="1"/>
          <p:nvPr/>
        </p:nvSpPr>
        <p:spPr>
          <a:xfrm>
            <a:off x="761692" y="5997862"/>
            <a:ext cx="5191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200" dirty="0"/>
              <a:t>Welkom in ons team!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597F88B3-F257-4DF3-A0D6-4BB60EE47A9D}"/>
              </a:ext>
            </a:extLst>
          </p:cNvPr>
          <p:cNvSpPr txBox="1"/>
          <p:nvPr/>
        </p:nvSpPr>
        <p:spPr>
          <a:xfrm>
            <a:off x="600076" y="809625"/>
            <a:ext cx="75342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Stefaan Michiels (technische dienst) sinds 3 juni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Gehuwd met De </a:t>
            </a:r>
            <a:r>
              <a:rPr lang="nl-BE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Ruysscher</a:t>
            </a:r>
            <a:r>
              <a:rPr lang="nl-BE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nl-BE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Sabrine</a:t>
            </a:r>
            <a:r>
              <a:rPr lang="nl-BE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(Keukenmedewerkster in Zonnehove)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Samen hebben we twee kinderen </a:t>
            </a:r>
            <a:r>
              <a:rPr lang="nl-BE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Axana</a:t>
            </a:r>
            <a:r>
              <a:rPr lang="nl-BE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15j &amp; Maxime 13j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nl-BE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Ik ben 54 jaar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nl-BE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34 jaar lang zelfstandig geweest (Algemene Verbouwingswerken)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BE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Een levensgenieter met een glaasje Duvel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BE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Graag ga ik eens vissen om het hoofd leeg te maken</a:t>
            </a:r>
            <a:endParaRPr lang="nl-BE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nl-BE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3012EE6-3711-461A-821E-39F842210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0685">
            <a:off x="5900417" y="2600956"/>
            <a:ext cx="1488080" cy="1656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63183D54-F158-43DF-A3F8-451884A2DB1E}"/>
              </a:ext>
            </a:extLst>
          </p:cNvPr>
          <p:cNvSpPr txBox="1"/>
          <p:nvPr/>
        </p:nvSpPr>
        <p:spPr>
          <a:xfrm>
            <a:off x="761692" y="5351531"/>
            <a:ext cx="72110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We verwachten Evelyn Cockroft (zorgkundige – afdeling Amaryllis) vanaf 1 juli</a:t>
            </a:r>
          </a:p>
        </p:txBody>
      </p:sp>
    </p:spTree>
    <p:extLst>
      <p:ext uri="{BB962C8B-B14F-4D97-AF65-F5344CB8AC3E}">
        <p14:creationId xmlns:p14="http://schemas.microsoft.com/office/powerpoint/2010/main" val="41131282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5327481D-621A-4C0B-8DC3-A2807190EE31}"/>
              </a:ext>
            </a:extLst>
          </p:cNvPr>
          <p:cNvSpPr txBox="1"/>
          <p:nvPr/>
        </p:nvSpPr>
        <p:spPr>
          <a:xfrm>
            <a:off x="371475" y="130544"/>
            <a:ext cx="6635381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 err="1">
                <a:solidFill>
                  <a:schemeClr val="bg1"/>
                </a:solidFill>
              </a:rPr>
              <a:t>Véronique</a:t>
            </a:r>
            <a:r>
              <a:rPr lang="en-US" sz="4400" dirty="0">
                <a:solidFill>
                  <a:schemeClr val="bg1"/>
                </a:solidFill>
              </a:rPr>
              <a:t> Blockeel</a:t>
            </a:r>
          </a:p>
          <a:p>
            <a:r>
              <a:rPr lang="en-US" sz="2800" dirty="0" err="1">
                <a:solidFill>
                  <a:schemeClr val="bg1"/>
                </a:solidFill>
              </a:rPr>
              <a:t>Verantwoordelijke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administratie</a:t>
            </a:r>
            <a:r>
              <a:rPr lang="en-US" sz="2800" dirty="0">
                <a:solidFill>
                  <a:schemeClr val="bg1"/>
                </a:solidFill>
              </a:rPr>
              <a:t> &amp; </a:t>
            </a:r>
            <a:r>
              <a:rPr lang="en-US" sz="2800" dirty="0" err="1">
                <a:solidFill>
                  <a:schemeClr val="bg1"/>
                </a:solidFill>
              </a:rPr>
              <a:t>financiën</a:t>
            </a:r>
            <a:endParaRPr lang="en-US" sz="2800" dirty="0">
              <a:solidFill>
                <a:schemeClr val="bg1"/>
              </a:solidFill>
            </a:endParaRPr>
          </a:p>
          <a:p>
            <a:endParaRPr lang="en-US" sz="28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sz="2400" dirty="0"/>
              <a:t>Vorige job: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l-BE" sz="2400" dirty="0"/>
              <a:t>Sociaal secretariaat Liantis: payroll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l-BE" sz="2400" dirty="0"/>
              <a:t>Tui Travel Center: reisconsulent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sz="2400" dirty="0"/>
              <a:t>Woont in Gent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sz="2400" dirty="0"/>
              <a:t>Echtgenoot Jean-Marie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sz="2400" dirty="0"/>
              <a:t>Kinderen Kayleigh (dochter 22 jaar) en Ciaran (zoon 20 jaar)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sz="2400" dirty="0"/>
              <a:t>Kat Grace en hond Talisker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sz="2400" dirty="0"/>
              <a:t>Hobby's: handwerk, concerten, reizen, Netflix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sz="2400" dirty="0"/>
              <a:t>Gestart sinds 29 april</a:t>
            </a:r>
          </a:p>
        </p:txBody>
      </p:sp>
      <p:pic>
        <p:nvPicPr>
          <p:cNvPr id="1026" name="Picture 2" descr="Véronique Blockeel - Zorg-Saam ZKJ | LinkedIn">
            <a:extLst>
              <a:ext uri="{FF2B5EF4-FFF2-40B4-BE49-F238E27FC236}">
                <a16:creationId xmlns:a16="http://schemas.microsoft.com/office/drawing/2014/main" id="{2A3C8219-3023-4A31-97ED-43AB4C871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74" y="236869"/>
            <a:ext cx="2219251" cy="221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4022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7FD259-094A-497A-A4CB-E699D94A5B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9087" y="123824"/>
            <a:ext cx="8710613" cy="2238376"/>
          </a:xfrm>
        </p:spPr>
        <p:txBody>
          <a:bodyPr>
            <a:normAutofit fontScale="90000"/>
          </a:bodyPr>
          <a:lstStyle/>
          <a:p>
            <a:r>
              <a:rPr lang="nl-BE" dirty="0"/>
              <a:t>Aankondiging luistermoment Amfora – Marijke (referent dementie)</a:t>
            </a:r>
            <a:br>
              <a:rPr lang="nl-BE" sz="1800" dirty="0"/>
            </a:br>
            <a:endParaRPr lang="nl-BE" sz="28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68AB00F-F53C-40B8-A2CC-E5E50BAC4A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087" y="2028825"/>
            <a:ext cx="7053263" cy="352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2577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30E89F-4791-573A-431E-AE6DA185D9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799" y="1"/>
            <a:ext cx="8010525" cy="1466849"/>
          </a:xfrm>
        </p:spPr>
        <p:txBody>
          <a:bodyPr>
            <a:normAutofit/>
          </a:bodyPr>
          <a:lstStyle/>
          <a:p>
            <a:r>
              <a:rPr lang="nl-BE" sz="3600" dirty="0"/>
              <a:t>Agendapunten bewoners en familie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B656E87-745C-AE56-63D7-D00AB68DF6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0074" y="1675837"/>
            <a:ext cx="7858125" cy="3821196"/>
          </a:xfrm>
        </p:spPr>
        <p:txBody>
          <a:bodyPr>
            <a:normAutofit fontScale="92500" lnSpcReduction="20000"/>
          </a:bodyPr>
          <a:lstStyle/>
          <a:p>
            <a:r>
              <a:rPr lang="nl-BE" sz="2800" dirty="0"/>
              <a:t>Maaltijden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nl-BE" sz="2200" dirty="0"/>
              <a:t>Vraag naar rosé wijn in de cafetaria</a:t>
            </a:r>
          </a:p>
          <a:p>
            <a:endParaRPr lang="nl-BE" sz="2800" dirty="0"/>
          </a:p>
          <a:p>
            <a:r>
              <a:rPr lang="nl-BE" sz="2800" dirty="0"/>
              <a:t>Suggesties activiteitenaanbod en andere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nl-BE" sz="2200" dirty="0"/>
              <a:t>Feedback externe uitstappen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nl-BE" sz="2200" dirty="0"/>
          </a:p>
          <a:p>
            <a:r>
              <a:rPr lang="nl-BE" sz="2800" dirty="0"/>
              <a:t>Zorg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nl-BE" sz="2200"/>
              <a:t>Vraag hoorapparaten</a:t>
            </a:r>
            <a:endParaRPr lang="nl-BE" sz="2200" dirty="0"/>
          </a:p>
          <a:p>
            <a:pPr marL="514350" indent="-514350">
              <a:buAutoNum type="arabicPeriod"/>
            </a:pPr>
            <a:endParaRPr lang="nl-BE" sz="2800" dirty="0"/>
          </a:p>
          <a:p>
            <a:r>
              <a:rPr lang="nl-BE" sz="2800" dirty="0"/>
              <a:t>Nieuwe thema’s volgende gebruikersraad</a:t>
            </a:r>
          </a:p>
        </p:txBody>
      </p:sp>
    </p:spTree>
    <p:extLst>
      <p:ext uri="{BB962C8B-B14F-4D97-AF65-F5344CB8AC3E}">
        <p14:creationId xmlns:p14="http://schemas.microsoft.com/office/powerpoint/2010/main" val="17891855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4">
      <a:dk1>
        <a:srgbClr val="395A88"/>
      </a:dk1>
      <a:lt1>
        <a:sysClr val="window" lastClr="FFFFFF"/>
      </a:lt1>
      <a:dk2>
        <a:srgbClr val="C8BB74"/>
      </a:dk2>
      <a:lt2>
        <a:srgbClr val="EEECE1"/>
      </a:lt2>
      <a:accent1>
        <a:srgbClr val="9CA8C2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904</TotalTime>
  <Words>433</Words>
  <Application>Microsoft Office PowerPoint</Application>
  <PresentationFormat>Diavoorstelling (4:3)</PresentationFormat>
  <Paragraphs>96</Paragraphs>
  <Slides>30</Slides>
  <Notes>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30</vt:i4>
      </vt:variant>
    </vt:vector>
  </HeadingPairs>
  <TitlesOfParts>
    <vt:vector size="35" baseType="lpstr">
      <vt:lpstr>Arial</vt:lpstr>
      <vt:lpstr>Calibri</vt:lpstr>
      <vt:lpstr>Courier New</vt:lpstr>
      <vt:lpstr>Stencil</vt:lpstr>
      <vt:lpstr>Office Theme</vt:lpstr>
      <vt:lpstr>WELKOM</vt:lpstr>
      <vt:lpstr>Agendapunten </vt:lpstr>
      <vt:lpstr>Opvolging vorige gebruikersraad </vt:lpstr>
      <vt:lpstr>Nieuwe medewerkers</vt:lpstr>
      <vt:lpstr>PowerPoint-presentatie</vt:lpstr>
      <vt:lpstr>PowerPoint-presentatie</vt:lpstr>
      <vt:lpstr>PowerPoint-presentatie</vt:lpstr>
      <vt:lpstr>Aankondiging luistermoment Amfora – Marijke (referent dementie) </vt:lpstr>
      <vt:lpstr>Agendapunten bewoners en familie</vt:lpstr>
      <vt:lpstr>Stand van zaken nieuwbouwproject</vt:lpstr>
      <vt:lpstr>Infomoment nieuwbouw 29 maart</vt:lpstr>
      <vt:lpstr>Zorg Hitteplan </vt:lpstr>
      <vt:lpstr>Zorg Hitteplan </vt:lpstr>
      <vt:lpstr> </vt:lpstr>
      <vt:lpstr> </vt:lpstr>
      <vt:lpstr> </vt:lpstr>
      <vt:lpstr>Wonen &amp; leven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Activiteiten op de planning</vt:lpstr>
      <vt:lpstr>PowerPoint-presentatie</vt:lpstr>
      <vt:lpstr>PowerPoint-presentatie</vt:lpstr>
      <vt:lpstr>PowerPoint-presentatie</vt:lpstr>
      <vt:lpstr>Data gebruikersraad 2024</vt:lpstr>
      <vt:lpstr>Bedankt</vt:lpstr>
    </vt:vector>
  </TitlesOfParts>
  <Company>De Facto Image Building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Voorbeeld template Powerpoint</dc:title>
  <dc:creator>Filip Houtman</dc:creator>
  <cp:lastModifiedBy>Ellen Van de Velde</cp:lastModifiedBy>
  <cp:revision>120</cp:revision>
  <cp:lastPrinted>2024-06-14T08:55:40Z</cp:lastPrinted>
  <dcterms:created xsi:type="dcterms:W3CDTF">2016-02-11T10:38:49Z</dcterms:created>
  <dcterms:modified xsi:type="dcterms:W3CDTF">2024-08-05T13:04:14Z</dcterms:modified>
</cp:coreProperties>
</file>